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МБУ «ЦСО» Тарасовского района ( </a:t>
            </a:r>
            <a:r>
              <a:rPr lang="ru-RU" sz="2000" dirty="0" err="1" smtClean="0"/>
              <a:t>Дячкинское</a:t>
            </a:r>
            <a:r>
              <a:rPr lang="ru-RU" sz="2000" smtClean="0"/>
              <a:t> ОСО 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Дружеские </a:t>
            </a:r>
            <a:r>
              <a:rPr lang="ru-RU" sz="2000" dirty="0" smtClean="0"/>
              <a:t>посиделки </a:t>
            </a:r>
            <a:br>
              <a:rPr lang="ru-RU" sz="2000" dirty="0" smtClean="0"/>
            </a:br>
            <a:r>
              <a:rPr lang="ru-RU" sz="2000" dirty="0" smtClean="0"/>
              <a:t>«Улыбки и смех – это для всех»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dirty="0"/>
          </a:p>
        </p:txBody>
      </p:sp>
      <p:pic>
        <p:nvPicPr>
          <p:cNvPr id="5" name="Содержимое 4" descr="20180929_1131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4114800" cy="3528392"/>
          </a:xfrm>
        </p:spPr>
      </p:pic>
      <p:pic>
        <p:nvPicPr>
          <p:cNvPr id="6" name="Содержимое 5" descr="20180929_1132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4114800" cy="352839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Красивый и вкусный подарок от спонсоров.</a:t>
            </a:r>
            <a:br>
              <a:rPr lang="ru-RU" sz="2400" dirty="0" smtClean="0"/>
            </a:br>
            <a:r>
              <a:rPr lang="ru-RU" sz="2400" dirty="0" smtClean="0"/>
              <a:t>Танцуют те, </a:t>
            </a:r>
            <a:r>
              <a:rPr lang="ru-RU" sz="2400" dirty="0" smtClean="0"/>
              <a:t>кто годы не считает.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20180929_1226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4038600" cy="3388816"/>
          </a:xfrm>
        </p:spPr>
      </p:pic>
      <p:pic>
        <p:nvPicPr>
          <p:cNvPr id="8" name="Содержимое 7" descr="20180929_1246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88840"/>
            <a:ext cx="4038600" cy="338881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Спасибо за хороший праздник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" name="Содержимое 5" descr="20180929_130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552728" cy="4320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МБУ «ЦСО» Тарасовского района ( Дячкинское ОСО ) Дружеские посиделки  «Улыбки и смех – это для всех» </vt:lpstr>
      <vt:lpstr>Красивый и вкусный подарок от спонсоров. Танцуют те, кто годы не считает. </vt:lpstr>
      <vt:lpstr>Спасибо за хороший праздник.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Дружеские посиделки  «Улыбки и смех – это для всех» ОСО Дячкинское</dc:title>
  <dc:creator>User</dc:creator>
  <cp:lastModifiedBy>User</cp:lastModifiedBy>
  <cp:revision>4</cp:revision>
  <dcterms:created xsi:type="dcterms:W3CDTF">2018-10-01T11:16:46Z</dcterms:created>
  <dcterms:modified xsi:type="dcterms:W3CDTF">2018-10-01T11:46:29Z</dcterms:modified>
</cp:coreProperties>
</file>