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84" r:id="rId2"/>
    <p:sldId id="261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8" r:id="rId20"/>
    <p:sldId id="276" r:id="rId21"/>
    <p:sldId id="277" r:id="rId22"/>
    <p:sldId id="279" r:id="rId23"/>
    <p:sldId id="280" r:id="rId24"/>
    <p:sldId id="281" r:id="rId25"/>
    <p:sldId id="282" r:id="rId26"/>
    <p:sldId id="283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-595" y="-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63DBD-2D16-4A88-9A2B-D094E8FFB10F}" type="datetimeFigureOut">
              <a:rPr lang="ru-RU" smtClean="0"/>
              <a:pPr/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455E-9E14-4F45-A7AB-5CAF97B811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64964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63DBD-2D16-4A88-9A2B-D094E8FFB10F}" type="datetimeFigureOut">
              <a:rPr lang="ru-RU" smtClean="0"/>
              <a:pPr/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455E-9E14-4F45-A7AB-5CAF97B811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40613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63DBD-2D16-4A88-9A2B-D094E8FFB10F}" type="datetimeFigureOut">
              <a:rPr lang="ru-RU" smtClean="0"/>
              <a:pPr/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455E-9E14-4F45-A7AB-5CAF97B811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20231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63DBD-2D16-4A88-9A2B-D094E8FFB10F}" type="datetimeFigureOut">
              <a:rPr lang="ru-RU" smtClean="0"/>
              <a:pPr/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455E-9E14-4F45-A7AB-5CAF97B811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3174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63DBD-2D16-4A88-9A2B-D094E8FFB10F}" type="datetimeFigureOut">
              <a:rPr lang="ru-RU" smtClean="0"/>
              <a:pPr/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455E-9E14-4F45-A7AB-5CAF97B811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25676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63DBD-2D16-4A88-9A2B-D094E8FFB10F}" type="datetimeFigureOut">
              <a:rPr lang="ru-RU" smtClean="0"/>
              <a:pPr/>
              <a:t>28.09.2018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455E-9E14-4F45-A7AB-5CAF97B811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24474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63DBD-2D16-4A88-9A2B-D094E8FFB10F}" type="datetimeFigureOut">
              <a:rPr lang="ru-RU" smtClean="0"/>
              <a:pPr/>
              <a:t>28.09.2018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455E-9E14-4F45-A7AB-5CAF97B811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31226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63DBD-2D16-4A88-9A2B-D094E8FFB10F}" type="datetimeFigureOut">
              <a:rPr lang="ru-RU" smtClean="0"/>
              <a:pPr/>
              <a:t>28.09.2018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455E-9E14-4F45-A7AB-5CAF97B811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38015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63DBD-2D16-4A88-9A2B-D094E8FFB10F}" type="datetimeFigureOut">
              <a:rPr lang="ru-RU" smtClean="0"/>
              <a:pPr/>
              <a:t>28.09.2018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455E-9E14-4F45-A7AB-5CAF97B811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94867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63DBD-2D16-4A88-9A2B-D094E8FFB10F}" type="datetimeFigureOut">
              <a:rPr lang="ru-RU" smtClean="0"/>
              <a:pPr/>
              <a:t>28.09.2018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455E-9E14-4F45-A7AB-5CAF97B811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05622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63DBD-2D16-4A88-9A2B-D094E8FFB10F}" type="datetimeFigureOut">
              <a:rPr lang="ru-RU" smtClean="0"/>
              <a:pPr/>
              <a:t>28.09.2018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455E-9E14-4F45-A7AB-5CAF97B811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75302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63DBD-2D16-4A88-9A2B-D094E8FFB10F}" type="datetimeFigureOut">
              <a:rPr lang="ru-RU" smtClean="0"/>
              <a:pPr/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1455E-9E14-4F45-A7AB-5CAF97B811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33780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12146280" y="441960"/>
            <a:ext cx="45719" cy="3657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02920" y="685801"/>
            <a:ext cx="10613657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Большинское</a:t>
            </a:r>
            <a:r>
              <a:rPr lang="ru-RU" sz="6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ОСО</a:t>
            </a:r>
          </a:p>
          <a:p>
            <a:pPr algn="ctr"/>
            <a:r>
              <a:rPr lang="ru-RU" sz="60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Благотворительная </a:t>
            </a:r>
            <a:r>
              <a:rPr lang="ru-RU" sz="60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акция </a:t>
            </a:r>
            <a:r>
              <a:rPr lang="ru-RU" sz="6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«Чистый дом»</a:t>
            </a:r>
            <a:endParaRPr lang="ru-RU" sz="6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530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59080"/>
            <a:ext cx="9144000" cy="64922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5035253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04760" y="1173480"/>
            <a:ext cx="276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2400" y="909935"/>
            <a:ext cx="11673840" cy="32624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Помощь семье Трофименко :</a:t>
            </a:r>
          </a:p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Юрию Александровичу 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(11.03.1940г рождения)</a:t>
            </a:r>
          </a:p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и Валентине Семёновне </a:t>
            </a:r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(19.02.1941 г. рождения)</a:t>
            </a:r>
          </a:p>
          <a:p>
            <a:pPr algn="ctr"/>
            <a:endParaRPr lang="ru-RU" sz="20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Бывшие Заслуженные  учителя </a:t>
            </a:r>
            <a:r>
              <a:rPr lang="ru-RU" sz="2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Большинской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СОШ</a:t>
            </a:r>
            <a:endParaRPr lang="ru-RU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13889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228600"/>
            <a:ext cx="9144000" cy="65074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599811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722120"/>
            <a:ext cx="4937760" cy="47396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396240"/>
            <a:ext cx="6035040" cy="49987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486110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13360"/>
            <a:ext cx="9144000" cy="65379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90796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1920"/>
            <a:ext cx="9144000" cy="6629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6469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35280"/>
            <a:ext cx="7879080" cy="6400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068204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8200" y="1082040"/>
            <a:ext cx="10210800" cy="47699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Колушкинское</a:t>
            </a:r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ОСО</a:t>
            </a:r>
          </a:p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Участие социальных работников в акции </a:t>
            </a:r>
          </a:p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«Чистый дом»</a:t>
            </a:r>
          </a:p>
          <a:p>
            <a:pPr algn="ctr"/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25.09.-27.09.2018г.</a:t>
            </a:r>
          </a:p>
          <a:p>
            <a:pPr algn="ctr"/>
            <a:endParaRPr lang="ru-RU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28962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" y="533400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6342363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" y="838200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65173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028840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627" y="228600"/>
            <a:ext cx="3857625" cy="6629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" y="754380"/>
            <a:ext cx="7391401" cy="49016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016992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472440"/>
            <a:ext cx="6294120" cy="41452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267" y="198120"/>
            <a:ext cx="3857625" cy="60350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19052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667" y="335280"/>
            <a:ext cx="4702493" cy="62179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8713924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5632" y="822961"/>
            <a:ext cx="11386808" cy="36009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Оказание помощи в уборке огорода</a:t>
            </a:r>
          </a:p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Чумак Марии Харитоновне</a:t>
            </a:r>
          </a:p>
          <a:p>
            <a:pPr algn="ctr"/>
            <a:r>
              <a:rPr lang="ru-RU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(10.05.1935г.рождения)</a:t>
            </a:r>
          </a:p>
          <a:p>
            <a:pPr algn="ctr"/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</a:t>
            </a:r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роживающая в </a:t>
            </a:r>
            <a:r>
              <a:rPr lang="ru-RU" sz="40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сл.Колушкино</a:t>
            </a:r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, </a:t>
            </a:r>
            <a:r>
              <a:rPr lang="ru-RU" sz="40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ул.Советская</a:t>
            </a:r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,д.41</a:t>
            </a:r>
            <a:endParaRPr lang="ru-RU" sz="40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endParaRPr lang="ru-RU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784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" b="10475"/>
          <a:stretch/>
        </p:blipFill>
        <p:spPr>
          <a:xfrm>
            <a:off x="632460" y="518160"/>
            <a:ext cx="4351020" cy="54711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5778"/>
          <a:stretch/>
        </p:blipFill>
        <p:spPr>
          <a:xfrm>
            <a:off x="6297930" y="838200"/>
            <a:ext cx="5143500" cy="57759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559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222"/>
          <a:stretch/>
        </p:blipFill>
        <p:spPr>
          <a:xfrm>
            <a:off x="400050" y="350520"/>
            <a:ext cx="4446270" cy="61569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554" t="3113" r="3554" b="9557"/>
          <a:stretch/>
        </p:blipFill>
        <p:spPr>
          <a:xfrm>
            <a:off x="5840730" y="350520"/>
            <a:ext cx="4720590" cy="61569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3674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717" t="1708" r="717" b="9512"/>
          <a:stretch/>
        </p:blipFill>
        <p:spPr>
          <a:xfrm>
            <a:off x="1451610" y="563880"/>
            <a:ext cx="4248150" cy="5791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274"/>
          <a:stretch/>
        </p:blipFill>
        <p:spPr>
          <a:xfrm>
            <a:off x="7162800" y="701040"/>
            <a:ext cx="4400550" cy="55168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2075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60" y="121920"/>
            <a:ext cx="9144000" cy="63093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9932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82880"/>
            <a:ext cx="9144000" cy="6477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360048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480" y="1661160"/>
            <a:ext cx="5425440" cy="49834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4310"/>
            <a:ext cx="5897880" cy="50520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169031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0" y="274320"/>
            <a:ext cx="9433560" cy="64312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160583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40" y="137160"/>
            <a:ext cx="9311640" cy="64312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953816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080" y="1356360"/>
            <a:ext cx="5730240" cy="48920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35280"/>
            <a:ext cx="5958840" cy="5181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8714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72440"/>
            <a:ext cx="8427720" cy="61569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0296502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187</TotalTime>
  <Words>66</Words>
  <Application>Microsoft Office PowerPoint</Application>
  <PresentationFormat>Произвольный</PresentationFormat>
  <Paragraphs>15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</dc:title>
  <dc:creator>User</dc:creator>
  <cp:lastModifiedBy>User</cp:lastModifiedBy>
  <cp:revision>21</cp:revision>
  <dcterms:created xsi:type="dcterms:W3CDTF">2018-09-27T17:31:02Z</dcterms:created>
  <dcterms:modified xsi:type="dcterms:W3CDTF">2018-09-28T12:06:06Z</dcterms:modified>
</cp:coreProperties>
</file>